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10080625" cy="75596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4676" autoAdjust="0"/>
  </p:normalViewPr>
  <p:slideViewPr>
    <p:cSldViewPr>
      <p:cViewPr varScale="1">
        <p:scale>
          <a:sx n="79" d="100"/>
          <a:sy n="79" d="100"/>
        </p:scale>
        <p:origin x="-912" y="-90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50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Grafik 36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Grafik 37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4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4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Titeltextes durch Klicken bearbeiten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&lt;Datum/Uhrzeit&gt;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de-DE" sz="1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&lt;Fußzeile&gt;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5D9F5D80-6178-47FA-A39A-AA636F7AEC96}" type="slidenum">
              <a:rPr lang="de-DE" sz="1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‹Nr.›</a:t>
            </a:fld>
            <a:endParaRPr lang="de-DE" sz="14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dele - 10 - Loveso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2760" y="6757125"/>
            <a:ext cx="393576" cy="3935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3000">
        <p:fade thruBlk="1"/>
      </p:transition>
    </mc:Choice>
    <mc:Fallback>
      <p:transition spd="slow" advTm="3000">
        <p:fade thruBlk="1"/>
      </p:transition>
    </mc:Fallback>
  </mc:AlternateContent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fik 46"/>
          <p:cNvPicPr/>
          <p:nvPr/>
        </p:nvPicPr>
        <p:blipFill>
          <a:blip r:embed="rId2"/>
          <a:stretch/>
        </p:blipFill>
        <p:spPr>
          <a:xfrm>
            <a:off x="0" y="421920"/>
            <a:ext cx="10080000" cy="67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/>
          <p:cNvPicPr/>
          <p:nvPr/>
        </p:nvPicPr>
        <p:blipFill>
          <a:blip r:embed="rId2"/>
          <a:stretch/>
        </p:blipFill>
        <p:spPr>
          <a:xfrm>
            <a:off x="2067840" y="0"/>
            <a:ext cx="594432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48"/>
          <p:cNvPicPr/>
          <p:nvPr/>
        </p:nvPicPr>
        <p:blipFill>
          <a:blip r:embed="rId2"/>
          <a:stretch/>
        </p:blipFill>
        <p:spPr>
          <a:xfrm>
            <a:off x="1862640" y="0"/>
            <a:ext cx="635436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fik 49"/>
          <p:cNvPicPr/>
          <p:nvPr/>
        </p:nvPicPr>
        <p:blipFill>
          <a:blip r:embed="rId2"/>
          <a:stretch/>
        </p:blipFill>
        <p:spPr>
          <a:xfrm>
            <a:off x="2067840" y="0"/>
            <a:ext cx="594432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rafik 50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afik 51"/>
          <p:cNvPicPr/>
          <p:nvPr/>
        </p:nvPicPr>
        <p:blipFill>
          <a:blip r:embed="rId2"/>
          <a:stretch/>
        </p:blipFill>
        <p:spPr>
          <a:xfrm>
            <a:off x="2336400" y="0"/>
            <a:ext cx="540720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rafik 52"/>
          <p:cNvPicPr/>
          <p:nvPr/>
        </p:nvPicPr>
        <p:blipFill>
          <a:blip r:embed="rId2"/>
          <a:stretch/>
        </p:blipFill>
        <p:spPr>
          <a:xfrm>
            <a:off x="2310480" y="0"/>
            <a:ext cx="545904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fik 53"/>
          <p:cNvPicPr/>
          <p:nvPr/>
        </p:nvPicPr>
        <p:blipFill>
          <a:blip r:embed="rId2"/>
          <a:stretch/>
        </p:blipFill>
        <p:spPr>
          <a:xfrm>
            <a:off x="2018160" y="0"/>
            <a:ext cx="604368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rafik 54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rafik 55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rafik 38"/>
          <p:cNvPicPr/>
          <p:nvPr/>
        </p:nvPicPr>
        <p:blipFill>
          <a:blip r:embed="rId2"/>
          <a:stretch/>
        </p:blipFill>
        <p:spPr>
          <a:xfrm>
            <a:off x="0" y="443160"/>
            <a:ext cx="10080000" cy="667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 thruBlk="1"/>
      </p:transition>
    </mc:Choice>
    <mc:Fallback>
      <p:transition spd="slow" advTm="4000">
        <p:fade thruBlk="1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6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fik 57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rafik 58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rafik 59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rafik 60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rafik 61"/>
          <p:cNvPicPr/>
          <p:nvPr/>
        </p:nvPicPr>
        <p:blipFill>
          <a:blip r:embed="rId2"/>
          <a:stretch/>
        </p:blipFill>
        <p:spPr>
          <a:xfrm>
            <a:off x="0" y="421920"/>
            <a:ext cx="10080000" cy="67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rafik 62"/>
          <p:cNvPicPr/>
          <p:nvPr/>
        </p:nvPicPr>
        <p:blipFill>
          <a:blip r:embed="rId2"/>
          <a:stretch/>
        </p:blipFill>
        <p:spPr>
          <a:xfrm>
            <a:off x="2519280" y="0"/>
            <a:ext cx="504108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rafik 63"/>
          <p:cNvPicPr/>
          <p:nvPr/>
        </p:nvPicPr>
        <p:blipFill>
          <a:blip r:embed="rId2"/>
          <a:stretch/>
        </p:blipFill>
        <p:spPr>
          <a:xfrm>
            <a:off x="2519280" y="0"/>
            <a:ext cx="504108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rafik 64"/>
          <p:cNvPicPr/>
          <p:nvPr/>
        </p:nvPicPr>
        <p:blipFill>
          <a:blip r:embed="rId2"/>
          <a:stretch/>
        </p:blipFill>
        <p:spPr>
          <a:xfrm>
            <a:off x="2258640" y="0"/>
            <a:ext cx="556236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fik 65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39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rafik 66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67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rafik 68"/>
          <p:cNvPicPr/>
          <p:nvPr/>
        </p:nvPicPr>
        <p:blipFill>
          <a:blip r:embed="rId2"/>
          <a:stretch/>
        </p:blipFill>
        <p:spPr>
          <a:xfrm>
            <a:off x="2527200" y="0"/>
            <a:ext cx="502524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rafik 69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rafik 70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fik 71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rafik 72"/>
          <p:cNvPicPr/>
          <p:nvPr/>
        </p:nvPicPr>
        <p:blipFill>
          <a:blip r:embed="rId2"/>
          <a:stretch/>
        </p:blipFill>
        <p:spPr>
          <a:xfrm>
            <a:off x="2519280" y="0"/>
            <a:ext cx="504108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rafik 73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15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rafik 74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10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rafik 75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10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rafik 40"/>
          <p:cNvPicPr/>
          <p:nvPr/>
        </p:nvPicPr>
        <p:blipFill>
          <a:blip r:embed="rId2"/>
          <a:stretch/>
        </p:blipFill>
        <p:spPr>
          <a:xfrm>
            <a:off x="0" y="443160"/>
            <a:ext cx="10080000" cy="667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rafik 76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10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rafik 77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10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78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10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rafik 79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10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rafik 80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advTm="2000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rafik 81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rafik 82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83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rafik 84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  <p:sp>
        <p:nvSpPr>
          <p:cNvPr id="86" name="TextShape 1"/>
          <p:cNvSpPr txBox="1"/>
          <p:nvPr/>
        </p:nvSpPr>
        <p:spPr>
          <a:xfrm>
            <a:off x="7272000" y="5400000"/>
            <a:ext cx="2592000" cy="1452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96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Hä?</a:t>
            </a:r>
            <a:endParaRPr lang="de-DE" sz="180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0"/>
                      </p:stCondLst>
                      <p:childTnLst>
                        <p:par>
                          <p:cTn id="4" fill="freeze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86">
                                            <p:txEl>
                                              <p:p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86">
                                            <p:txEl>
                                              <p:pRg st="0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2000"/>
                                        <p:tgtEl>
                                          <p:spTgt spid="86">
                                            <p:txEl>
                                              <p:pRg st="0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rafik 86"/>
          <p:cNvPicPr/>
          <p:nvPr/>
        </p:nvPicPr>
        <p:blipFill>
          <a:blip r:embed="rId2"/>
          <a:stretch/>
        </p:blipFill>
        <p:spPr>
          <a:xfrm>
            <a:off x="0" y="443160"/>
            <a:ext cx="10080000" cy="667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rafik 41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rafik 87"/>
          <p:cNvPicPr/>
          <p:nvPr/>
        </p:nvPicPr>
        <p:blipFill>
          <a:blip r:embed="rId2"/>
          <a:stretch/>
        </p:blipFill>
        <p:spPr>
          <a:xfrm>
            <a:off x="0" y="443160"/>
            <a:ext cx="10080000" cy="667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fad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rafik 88"/>
          <p:cNvPicPr/>
          <p:nvPr/>
        </p:nvPicPr>
        <p:blipFill>
          <a:blip r:embed="rId2"/>
          <a:stretch/>
        </p:blipFill>
        <p:spPr>
          <a:xfrm>
            <a:off x="0" y="443160"/>
            <a:ext cx="10080000" cy="667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fad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rafik 89"/>
          <p:cNvPicPr/>
          <p:nvPr/>
        </p:nvPicPr>
        <p:blipFill>
          <a:blip r:embed="rId2"/>
          <a:stretch/>
        </p:blipFill>
        <p:spPr>
          <a:xfrm>
            <a:off x="0" y="443160"/>
            <a:ext cx="10080000" cy="667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fad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rafik 90"/>
          <p:cNvPicPr/>
          <p:nvPr/>
        </p:nvPicPr>
        <p:blipFill>
          <a:blip r:embed="rId2"/>
          <a:stretch/>
        </p:blipFill>
        <p:spPr>
          <a:xfrm>
            <a:off x="2519280" y="0"/>
            <a:ext cx="504108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rafik 91"/>
          <p:cNvPicPr/>
          <p:nvPr/>
        </p:nvPicPr>
        <p:blipFill>
          <a:blip r:embed="rId2"/>
          <a:stretch/>
        </p:blipFill>
        <p:spPr>
          <a:xfrm>
            <a:off x="2519280" y="0"/>
            <a:ext cx="504108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rafik 92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000">
        <p:fade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rafik 93"/>
          <p:cNvPicPr/>
          <p:nvPr/>
        </p:nvPicPr>
        <p:blipFill>
          <a:blip r:embed="rId2"/>
          <a:stretch/>
        </p:blipFill>
        <p:spPr>
          <a:xfrm>
            <a:off x="0" y="421920"/>
            <a:ext cx="10080000" cy="67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fade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rafik 94"/>
          <p:cNvPicPr/>
          <p:nvPr/>
        </p:nvPicPr>
        <p:blipFill>
          <a:blip r:embed="rId2"/>
          <a:stretch/>
        </p:blipFill>
        <p:spPr>
          <a:xfrm>
            <a:off x="0" y="421920"/>
            <a:ext cx="10080000" cy="67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fad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rafik 95"/>
          <p:cNvPicPr/>
          <p:nvPr/>
        </p:nvPicPr>
        <p:blipFill>
          <a:blip r:embed="rId2"/>
          <a:stretch/>
        </p:blipFill>
        <p:spPr>
          <a:xfrm>
            <a:off x="0" y="419040"/>
            <a:ext cx="10080000" cy="6721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10000">
    <p:fade thruBlk="1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fik 42"/>
          <p:cNvPicPr/>
          <p:nvPr/>
        </p:nvPicPr>
        <p:blipFill>
          <a:blip r:embed="rId2"/>
          <a:stretch/>
        </p:blipFill>
        <p:spPr>
          <a:xfrm>
            <a:off x="2521440" y="0"/>
            <a:ext cx="503712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afik 43"/>
          <p:cNvPicPr/>
          <p:nvPr/>
        </p:nvPicPr>
        <p:blipFill>
          <a:blip r:embed="rId2"/>
          <a:stretch/>
        </p:blipFill>
        <p:spPr>
          <a:xfrm>
            <a:off x="0" y="421920"/>
            <a:ext cx="10080000" cy="67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rafik 44"/>
          <p:cNvPicPr/>
          <p:nvPr/>
        </p:nvPicPr>
        <p:blipFill>
          <a:blip r:embed="rId2"/>
          <a:stretch/>
        </p:blipFill>
        <p:spPr>
          <a:xfrm>
            <a:off x="2031840" y="0"/>
            <a:ext cx="601596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45"/>
          <p:cNvPicPr/>
          <p:nvPr/>
        </p:nvPicPr>
        <p:blipFill>
          <a:blip r:embed="rId2"/>
          <a:stretch/>
        </p:blipFill>
        <p:spPr>
          <a:xfrm>
            <a:off x="2521440" y="0"/>
            <a:ext cx="5037120" cy="756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fade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Benutzerdefiniert</PresentationFormat>
  <Paragraphs>1</Paragraphs>
  <Slides>59</Slides>
  <Notes>0</Notes>
  <HiddenSlides>0</HiddenSlides>
  <MMClips>1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59</vt:i4>
      </vt:variant>
    </vt:vector>
  </HeadingPairs>
  <TitlesOfParts>
    <vt:vector size="60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cp:lastModifiedBy>barbara augenstein</cp:lastModifiedBy>
  <cp:revision>17</cp:revision>
  <dcterms:created xsi:type="dcterms:W3CDTF">2016-02-24T20:56:46Z</dcterms:created>
  <dcterms:modified xsi:type="dcterms:W3CDTF">2016-02-25T20:19:44Z</dcterms:modified>
  <dc:language>de-DE</dc:language>
</cp:coreProperties>
</file>