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  <p:sldId id="268" r:id="rId13"/>
    <p:sldId id="269" r:id="rId14"/>
    <p:sldId id="274" r:id="rId15"/>
    <p:sldId id="275" r:id="rId16"/>
    <p:sldId id="277" r:id="rId17"/>
    <p:sldId id="270" r:id="rId18"/>
    <p:sldId id="278" r:id="rId19"/>
    <p:sldId id="271" r:id="rId20"/>
    <p:sldId id="272" r:id="rId21"/>
    <p:sldId id="273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70270" autoAdjust="0"/>
  </p:normalViewPr>
  <p:slideViewPr>
    <p:cSldViewPr snapToGrid="0">
      <p:cViewPr varScale="1">
        <p:scale>
          <a:sx n="76" d="100"/>
          <a:sy n="76" d="100"/>
        </p:scale>
        <p:origin x="12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6E687-F44F-46D5-8744-DBBB1CCA996B}" type="datetimeFigureOut">
              <a:rPr lang="de-DE" smtClean="0"/>
              <a:t>07.09.2021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CCD97-1D8A-4C6D-B03B-10B6DB1151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586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Ja, ja, jetzt kommt der Bildermann.</a:t>
            </a:r>
          </a:p>
          <a:p>
            <a:r>
              <a:rPr lang="de-DE" dirty="0"/>
              <a:t>Die Stimmung da schnell kippen kann,</a:t>
            </a:r>
          </a:p>
          <a:p>
            <a:r>
              <a:rPr lang="de-DE" dirty="0"/>
              <a:t>Wenn im Halbdunkel Bild nach Bild</a:t>
            </a:r>
          </a:p>
          <a:p>
            <a:r>
              <a:rPr lang="de-DE" dirty="0"/>
              <a:t>Nach und nach die Leinwand füllt.</a:t>
            </a:r>
          </a:p>
          <a:p>
            <a:r>
              <a:rPr lang="de-DE" dirty="0"/>
              <a:t>Da schlummern Gäste schnell fest ein</a:t>
            </a:r>
          </a:p>
          <a:p>
            <a:r>
              <a:rPr lang="de-DE" dirty="0"/>
              <a:t>Und lassen dann das Feiern sein.</a:t>
            </a:r>
          </a:p>
          <a:p>
            <a:r>
              <a:rPr lang="de-DE" dirty="0"/>
              <a:t>Doch bringen wir Euch frohe Kunde!</a:t>
            </a:r>
          </a:p>
          <a:p>
            <a:r>
              <a:rPr lang="de-DE" dirty="0"/>
              <a:t>Es dauert dies nur eine Stunde.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243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Beim Wandern sportlich unterwegs</a:t>
            </a:r>
          </a:p>
          <a:p>
            <a:endParaRPr lang="de-DE" dirty="0"/>
          </a:p>
          <a:p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endParaRPr lang="de-DE" dirty="0"/>
          </a:p>
          <a:p>
            <a:r>
              <a:rPr lang="de-DE" dirty="0"/>
              <a:t>machte er trotzdem immer Fez.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901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Doch Sport und Leidenschaft vereint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Bei ihm ist wenn ein Ball erscheint.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Da schießt er auch fröhlich und munter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schon ein, zwei und mehr Lampen runter.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4747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Für die Musik, da schlug sein Herz</a:t>
            </a:r>
          </a:p>
          <a:p>
            <a:r>
              <a:rPr lang="de-DE" dirty="0"/>
              <a:t>Schon als Kleiner – ohne Scherz.</a:t>
            </a:r>
          </a:p>
          <a:p>
            <a:endParaRPr lang="de-DE" dirty="0"/>
          </a:p>
          <a:p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endParaRPr lang="de-DE" dirty="0"/>
          </a:p>
          <a:p>
            <a:r>
              <a:rPr lang="de-DE" dirty="0"/>
              <a:t>Und wenn er spielt auf der Trompete</a:t>
            </a:r>
          </a:p>
          <a:p>
            <a:r>
              <a:rPr lang="de-DE" dirty="0"/>
              <a:t>Dann geht er ab wie ne Rakete.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799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Sein Talent gut einbracht</a:t>
            </a:r>
          </a:p>
          <a:p>
            <a:r>
              <a:rPr lang="de-DE" dirty="0"/>
              <a:t>Hat er dann mit aller Macht</a:t>
            </a:r>
          </a:p>
          <a:p>
            <a:r>
              <a:rPr lang="de-DE" dirty="0"/>
              <a:t>Schnell bei den Refrigerators.</a:t>
            </a:r>
          </a:p>
          <a:p>
            <a:endParaRPr lang="de-DE" dirty="0"/>
          </a:p>
          <a:p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endParaRPr lang="de-DE" dirty="0"/>
          </a:p>
          <a:p>
            <a:r>
              <a:rPr lang="de-DE" dirty="0"/>
              <a:t>Mit der engagierten Truppe geht, dass</a:t>
            </a:r>
          </a:p>
          <a:p>
            <a:r>
              <a:rPr lang="de-DE" dirty="0"/>
              <a:t>Abends alle Straßen leer sind,</a:t>
            </a:r>
          </a:p>
          <a:p>
            <a:r>
              <a:rPr lang="de-DE" dirty="0"/>
              <a:t>Wenn diese Band ein Konzert anstimmt.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485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Die Band entwickelt sich stets weiter.</a:t>
            </a:r>
          </a:p>
          <a:p>
            <a:r>
              <a:rPr lang="de-DE" dirty="0"/>
              <a:t>Am Anfang ungestüm und heiter</a:t>
            </a:r>
          </a:p>
          <a:p>
            <a:endParaRPr lang="de-DE" dirty="0"/>
          </a:p>
          <a:p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endParaRPr lang="de-DE" dirty="0"/>
          </a:p>
          <a:p>
            <a:r>
              <a:rPr lang="de-DE" dirty="0"/>
              <a:t>Sind heute alle alt und weise</a:t>
            </a:r>
          </a:p>
          <a:p>
            <a:endParaRPr lang="de-DE" dirty="0"/>
          </a:p>
          <a:p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endParaRPr lang="de-DE" dirty="0"/>
          </a:p>
          <a:p>
            <a:r>
              <a:rPr lang="de-DE" dirty="0"/>
              <a:t>Und stets auch    &lt;</a:t>
            </a:r>
            <a:r>
              <a:rPr lang="de-DE" dirty="0" err="1"/>
              <a:t>click</a:t>
            </a:r>
            <a:r>
              <a:rPr lang="de-DE" dirty="0"/>
              <a:t>&gt;     seriös und leise.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50962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Geschwindigkeit war stets sein Ding.</a:t>
            </a:r>
          </a:p>
          <a:p>
            <a:r>
              <a:rPr lang="de-DE" dirty="0"/>
              <a:t>Drum ging auch manche Scheibe hin,</a:t>
            </a:r>
          </a:p>
          <a:p>
            <a:r>
              <a:rPr lang="de-DE" dirty="0"/>
              <a:t>Wenn Fahrkünste und Vorwärtsdrang</a:t>
            </a:r>
          </a:p>
          <a:p>
            <a:r>
              <a:rPr lang="de-DE" dirty="0"/>
              <a:t>Den Bremsweg machten dann zu lang.</a:t>
            </a:r>
          </a:p>
          <a:p>
            <a:endParaRPr lang="de-DE" dirty="0"/>
          </a:p>
          <a:p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endParaRPr lang="de-DE" dirty="0"/>
          </a:p>
          <a:p>
            <a:r>
              <a:rPr lang="de-DE" dirty="0"/>
              <a:t>Dann wurden die Maschinen größer.</a:t>
            </a:r>
          </a:p>
          <a:p>
            <a:r>
              <a:rPr lang="de-DE" dirty="0"/>
              <a:t>PS und Hubraum noch pompöser.</a:t>
            </a:r>
          </a:p>
          <a:p>
            <a:r>
              <a:rPr lang="de-DE" dirty="0"/>
              <a:t>Als Beifahrer </a:t>
            </a:r>
            <a:r>
              <a:rPr lang="de-DE" dirty="0" err="1"/>
              <a:t>war‘n</a:t>
            </a:r>
            <a:r>
              <a:rPr lang="de-DE" dirty="0"/>
              <a:t> zugelassen</a:t>
            </a:r>
          </a:p>
          <a:p>
            <a:r>
              <a:rPr lang="de-DE" dirty="0"/>
              <a:t>Bären    &lt;</a:t>
            </a:r>
            <a:r>
              <a:rPr lang="de-DE" dirty="0" err="1"/>
              <a:t>click</a:t>
            </a:r>
            <a:r>
              <a:rPr lang="de-DE" dirty="0"/>
              <a:t>&gt;     und Neffen     &lt;</a:t>
            </a:r>
            <a:r>
              <a:rPr lang="de-DE" dirty="0" err="1"/>
              <a:t>click</a:t>
            </a:r>
            <a:r>
              <a:rPr lang="de-DE" dirty="0"/>
              <a:t>&gt;      gleichermaßen.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– ein kleiner Rocker - daher auch „cooler Onkel“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8619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Und jeder weiß, der Christof ist</a:t>
            </a:r>
          </a:p>
          <a:p>
            <a:r>
              <a:rPr lang="de-DE" dirty="0"/>
              <a:t>Ein wahrer Autofetischist.</a:t>
            </a:r>
          </a:p>
          <a:p>
            <a:r>
              <a:rPr lang="de-DE" dirty="0"/>
              <a:t>Das war er schon von Kindesbeinen.</a:t>
            </a:r>
          </a:p>
          <a:p>
            <a:r>
              <a:rPr lang="de-DE" dirty="0"/>
              <a:t>Rennwagen – so sollt man meinen –</a:t>
            </a:r>
          </a:p>
          <a:p>
            <a:r>
              <a:rPr lang="de-DE" dirty="0"/>
              <a:t>Waren immer schon sein Ding.</a:t>
            </a:r>
          </a:p>
          <a:p>
            <a:endParaRPr lang="de-DE" dirty="0"/>
          </a:p>
          <a:p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endParaRPr lang="de-DE" dirty="0"/>
          </a:p>
          <a:p>
            <a:r>
              <a:rPr lang="de-DE" dirty="0"/>
              <a:t>Ein Porsche heut ist sein Liebling.</a:t>
            </a:r>
          </a:p>
          <a:p>
            <a:r>
              <a:rPr lang="de-DE" dirty="0"/>
              <a:t>Nach </a:t>
            </a:r>
            <a:r>
              <a:rPr lang="de-DE" dirty="0" err="1"/>
              <a:t>nem</a:t>
            </a:r>
            <a:r>
              <a:rPr lang="de-DE" dirty="0"/>
              <a:t> Bild von Deinem wollt ich mich umschauen,</a:t>
            </a:r>
          </a:p>
          <a:p>
            <a:r>
              <a:rPr lang="de-DE" dirty="0"/>
              <a:t>Doch am Schluss musst ich eines im Internet klauen.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9344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Und auch </a:t>
            </a:r>
            <a:r>
              <a:rPr lang="de-DE" u="sng" dirty="0"/>
              <a:t>Haar</a:t>
            </a:r>
            <a:r>
              <a:rPr lang="de-DE" dirty="0"/>
              <a:t>pracht-Experimente </a:t>
            </a:r>
          </a:p>
          <a:p>
            <a:r>
              <a:rPr lang="de-DE" dirty="0"/>
              <a:t>Fanden nie wirklich ein Ende.</a:t>
            </a:r>
          </a:p>
          <a:p>
            <a:r>
              <a:rPr lang="de-DE" dirty="0"/>
              <a:t>Mal war es kurz, mal war es lang.</a:t>
            </a:r>
          </a:p>
          <a:p>
            <a:endParaRPr lang="de-DE" dirty="0"/>
          </a:p>
          <a:p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endParaRPr lang="de-DE" dirty="0"/>
          </a:p>
          <a:p>
            <a:r>
              <a:rPr lang="de-DE" dirty="0"/>
              <a:t>Statt Haupthaar muss der </a:t>
            </a:r>
            <a:r>
              <a:rPr lang="de-DE" u="sng" dirty="0"/>
              <a:t>Bart</a:t>
            </a:r>
            <a:r>
              <a:rPr lang="de-DE" dirty="0"/>
              <a:t> jetzt ran.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1224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Auf dem Zeitstrahl sieht man dann</a:t>
            </a:r>
          </a:p>
          <a:p>
            <a:r>
              <a:rPr lang="de-DE" dirty="0"/>
              <a:t>Kind,   &lt;</a:t>
            </a:r>
            <a:r>
              <a:rPr lang="de-DE" dirty="0" err="1"/>
              <a:t>click</a:t>
            </a:r>
            <a:r>
              <a:rPr lang="de-DE" dirty="0"/>
              <a:t>&gt;   Jugendlicher,   &lt;</a:t>
            </a:r>
            <a:r>
              <a:rPr lang="de-DE" dirty="0" err="1"/>
              <a:t>click</a:t>
            </a:r>
            <a:r>
              <a:rPr lang="de-DE" dirty="0"/>
              <a:t>&gt;    junger Mann,     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dirty="0"/>
              <a:t>Dann Doktorhut    &lt;</a:t>
            </a:r>
            <a:r>
              <a:rPr lang="de-DE" dirty="0" err="1"/>
              <a:t>click</a:t>
            </a:r>
            <a:r>
              <a:rPr lang="de-DE" dirty="0"/>
              <a:t>&gt;     und dann Kanzlei.</a:t>
            </a:r>
          </a:p>
          <a:p>
            <a:r>
              <a:rPr lang="de-DE" dirty="0"/>
              <a:t>So </a:t>
            </a:r>
            <a:r>
              <a:rPr lang="de-DE" dirty="0" err="1"/>
              <a:t>ziehn</a:t>
            </a:r>
            <a:r>
              <a:rPr lang="de-DE" dirty="0"/>
              <a:t> die Jahre all vorbei.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0492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Am besten geht‘s ihm dann in Mitten</a:t>
            </a:r>
          </a:p>
          <a:p>
            <a:r>
              <a:rPr lang="de-DE" dirty="0"/>
              <a:t>Seiner Lieben – unbestritten.</a:t>
            </a:r>
          </a:p>
          <a:p>
            <a:r>
              <a:rPr lang="de-DE" dirty="0"/>
              <a:t>Wir freuen uns zu jeder Zeit,</a:t>
            </a:r>
          </a:p>
          <a:p>
            <a:r>
              <a:rPr lang="de-DE" dirty="0"/>
              <a:t>Dass Ihr alle bei ihm seid.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0584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Das Recht am Bild und Copyright</a:t>
            </a:r>
          </a:p>
          <a:p>
            <a:r>
              <a:rPr lang="de-DE" dirty="0"/>
              <a:t>Treten wir jetzt auch nicht breit.</a:t>
            </a:r>
          </a:p>
          <a:p>
            <a:r>
              <a:rPr lang="de-DE" dirty="0"/>
              <a:t>Ja, den juristischen Bedenken</a:t>
            </a:r>
          </a:p>
          <a:p>
            <a:r>
              <a:rPr lang="de-DE" dirty="0"/>
              <a:t>Tun wir keine Zeit jetzt schenken.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8497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Denn hier ist er doch - ungelogen</a:t>
            </a:r>
          </a:p>
          <a:p>
            <a:r>
              <a:rPr lang="de-DE" dirty="0"/>
              <a:t>Am allerbesten aufgehoben.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69691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Ja, und vorhin, da war doch was.</a:t>
            </a:r>
          </a:p>
          <a:p>
            <a:r>
              <a:rPr lang="de-DE" dirty="0"/>
              <a:t>Ach ja, da war das leere Glas,</a:t>
            </a:r>
          </a:p>
          <a:p>
            <a:r>
              <a:rPr lang="de-DE" dirty="0"/>
              <a:t>Das dort im Bild vor Christof stand.</a:t>
            </a:r>
          </a:p>
          <a:p>
            <a:r>
              <a:rPr lang="de-DE" dirty="0"/>
              <a:t>Wer hat ein Volles in der Hand?	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dirty="0"/>
              <a:t>Die Oma ist‘s – dann lasst uns eben</a:t>
            </a:r>
          </a:p>
          <a:p>
            <a:r>
              <a:rPr lang="de-DE" dirty="0"/>
              <a:t>Wie sie auf Dich das Glas erheben.</a:t>
            </a:r>
          </a:p>
          <a:p>
            <a:endParaRPr lang="de-DE" dirty="0"/>
          </a:p>
          <a:p>
            <a:r>
              <a:rPr lang="de-DE" dirty="0"/>
              <a:t>PROOOST!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6822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Denn es gibt </a:t>
            </a:r>
            <a:r>
              <a:rPr lang="de-DE" dirty="0" err="1"/>
              <a:t>Ein‘ges</a:t>
            </a:r>
            <a:r>
              <a:rPr lang="de-DE" dirty="0"/>
              <a:t> zu berichten,</a:t>
            </a:r>
          </a:p>
          <a:p>
            <a:r>
              <a:rPr lang="de-DE" dirty="0"/>
              <a:t>Wir haben hier auch unsre Pflichten. 	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dirty="0"/>
              <a:t>Das offizielle Bild ist klar.</a:t>
            </a:r>
          </a:p>
          <a:p>
            <a:r>
              <a:rPr lang="de-DE" dirty="0"/>
              <a:t>Wenige Klicks und man ist da. 	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dirty="0"/>
              <a:t>Wir geben heute auf die Schnelle</a:t>
            </a:r>
          </a:p>
          <a:p>
            <a:r>
              <a:rPr lang="de-DE" dirty="0"/>
              <a:t>Einblick ins </a:t>
            </a:r>
            <a:r>
              <a:rPr lang="de-DE" u="sng" dirty="0"/>
              <a:t>In</a:t>
            </a:r>
            <a:r>
              <a:rPr lang="de-DE" dirty="0"/>
              <a:t>offizielle.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6193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Halboffiziell ist dieses Bild.</a:t>
            </a:r>
          </a:p>
          <a:p>
            <a:r>
              <a:rPr lang="de-DE" dirty="0"/>
              <a:t>Wir finden es auch gar nicht wild.</a:t>
            </a:r>
          </a:p>
          <a:p>
            <a:r>
              <a:rPr lang="de-DE" dirty="0"/>
              <a:t>Am Sonntagabend – `s ist Tradition – </a:t>
            </a:r>
          </a:p>
          <a:p>
            <a:r>
              <a:rPr lang="de-DE" dirty="0"/>
              <a:t>Sieht Oma den weit entfernten Sohn</a:t>
            </a:r>
          </a:p>
          <a:p>
            <a:r>
              <a:rPr lang="de-DE" dirty="0"/>
              <a:t>Auf dem Bildschirm dann via Skype</a:t>
            </a:r>
          </a:p>
          <a:p>
            <a:r>
              <a:rPr lang="de-DE" dirty="0"/>
              <a:t>Und auch die Geschwister stehen bereit.</a:t>
            </a:r>
          </a:p>
          <a:p>
            <a:r>
              <a:rPr lang="de-DE" dirty="0"/>
              <a:t>So tauschen wir uns rege aus,</a:t>
            </a:r>
          </a:p>
          <a:p>
            <a:r>
              <a:rPr lang="de-DE" dirty="0"/>
              <a:t>Was so passiert tagein, tagaus.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25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Doch rufen wir Euch zu lauthals:     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dirty="0"/>
              <a:t>Es kommen Bilder von „damals“,</a:t>
            </a:r>
          </a:p>
          <a:p>
            <a:r>
              <a:rPr lang="de-DE" dirty="0"/>
              <a:t>Da wird es was zu lachen geben.      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dirty="0"/>
              <a:t>Das kommt uns allen sehr gelegen.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5682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Ganz klein hielt </a:t>
            </a:r>
            <a:r>
              <a:rPr lang="de-DE" u="sng" dirty="0"/>
              <a:t>er</a:t>
            </a:r>
            <a:r>
              <a:rPr lang="de-DE" dirty="0"/>
              <a:t> uns schon auf Trapp.</a:t>
            </a:r>
          </a:p>
          <a:p>
            <a:r>
              <a:rPr lang="de-DE" u="sng" dirty="0"/>
              <a:t>Viel </a:t>
            </a:r>
            <a:r>
              <a:rPr lang="de-DE" dirty="0"/>
              <a:t>gaben wir uns mit ihm ab.	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u="sng" dirty="0"/>
              <a:t>Beim</a:t>
            </a:r>
            <a:r>
              <a:rPr lang="de-DE" u="none" dirty="0"/>
              <a:t> </a:t>
            </a:r>
            <a:r>
              <a:rPr lang="de-DE" dirty="0"/>
              <a:t>Mau-Mau erfand er fix</a:t>
            </a:r>
          </a:p>
          <a:p>
            <a:r>
              <a:rPr lang="de-DE" dirty="0"/>
              <a:t>Eigene Regeln - ´s ist kein Witz.</a:t>
            </a:r>
          </a:p>
          <a:p>
            <a:r>
              <a:rPr lang="de-DE" dirty="0"/>
              <a:t>Und gewann so jedes Spiel.		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dirty="0"/>
              <a:t>Als Nesthäkchen braucht es nicht viel</a:t>
            </a:r>
          </a:p>
          <a:p>
            <a:r>
              <a:rPr lang="de-DE" dirty="0"/>
              <a:t>Uns zu wickeln um den Finger.</a:t>
            </a:r>
          </a:p>
          <a:p>
            <a:r>
              <a:rPr lang="de-DE" dirty="0"/>
              <a:t>Er war halt damals schon der Bringer.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079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Ja, niemand wird von uns veräppelt.</a:t>
            </a:r>
          </a:p>
          <a:p>
            <a:r>
              <a:rPr lang="de-DE" dirty="0"/>
              <a:t>Wir haben ihn schön hochgepäppelt.</a:t>
            </a:r>
          </a:p>
          <a:p>
            <a:r>
              <a:rPr lang="de-DE" dirty="0"/>
              <a:t>Mit Süßigkeiten, Eis und Suppe,</a:t>
            </a:r>
          </a:p>
          <a:p>
            <a:r>
              <a:rPr lang="de-DE" dirty="0"/>
              <a:t>Auf dass er alles tapfer schlucke.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468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Später dann, schon groß und stark,	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dirty="0" err="1"/>
              <a:t>Vernünft`ger</a:t>
            </a:r>
            <a:r>
              <a:rPr lang="de-DE" dirty="0"/>
              <a:t> die Ernährung ward.</a:t>
            </a:r>
          </a:p>
          <a:p>
            <a:r>
              <a:rPr lang="de-DE" dirty="0"/>
              <a:t>Da</a:t>
            </a:r>
            <a:r>
              <a:rPr lang="de-DE" u="sng" dirty="0"/>
              <a:t>zu</a:t>
            </a:r>
            <a:r>
              <a:rPr lang="de-DE" dirty="0"/>
              <a:t> kamen auch Wein und Bier. 	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r>
              <a:rPr lang="de-DE" dirty="0"/>
              <a:t>Leere Gläser sind nur Tarnung hier.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612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Den Weitblick hatte er schon früh.</a:t>
            </a:r>
          </a:p>
          <a:p>
            <a:r>
              <a:rPr lang="de-DE" dirty="0"/>
              <a:t>Das machte ihm noch gar nie Müh.</a:t>
            </a:r>
          </a:p>
          <a:p>
            <a:endParaRPr lang="de-DE" dirty="0"/>
          </a:p>
          <a:p>
            <a:r>
              <a:rPr lang="de-DE" dirty="0"/>
              <a:t>&lt;</a:t>
            </a:r>
            <a:r>
              <a:rPr lang="de-DE" dirty="0" err="1"/>
              <a:t>click</a:t>
            </a:r>
            <a:r>
              <a:rPr lang="de-DE" dirty="0"/>
              <a:t>&gt;</a:t>
            </a:r>
          </a:p>
          <a:p>
            <a:endParaRPr lang="de-DE" dirty="0"/>
          </a:p>
          <a:p>
            <a:r>
              <a:rPr lang="de-DE" dirty="0"/>
              <a:t>Den steilsten Berg klomm er empor</a:t>
            </a:r>
          </a:p>
          <a:p>
            <a:r>
              <a:rPr lang="de-DE" dirty="0"/>
              <a:t>Und gab schon früh die Richtung vor.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CD97-1D8A-4C6D-B03B-10B6DB11514E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076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84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82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132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9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3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5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06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70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4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79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05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9/7/2021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77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7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CDE92E-2567-4F70-9D17-CDC8791CA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6858000" cy="2387600"/>
          </a:xfrm>
        </p:spPr>
        <p:txBody>
          <a:bodyPr>
            <a:normAutofit/>
          </a:bodyPr>
          <a:lstStyle/>
          <a:p>
            <a:pPr algn="l"/>
            <a:r>
              <a:rPr lang="de-DE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Christof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86CA75D-A482-4EEF-9D7D-0898C9A02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9581" y="4192756"/>
            <a:ext cx="6858000" cy="1655762"/>
          </a:xfrm>
        </p:spPr>
        <p:txBody>
          <a:bodyPr>
            <a:normAutofit/>
          </a:bodyPr>
          <a:lstStyle/>
          <a:p>
            <a:pPr algn="l"/>
            <a:r>
              <a:rPr lang="de-DE" sz="2200" dirty="0">
                <a:solidFill>
                  <a:schemeClr val="tx2">
                    <a:alpha val="60000"/>
                  </a:schemeClr>
                </a:solidFill>
              </a:rPr>
              <a:t>Die Bildershow zum 50. Geburtstag</a:t>
            </a:r>
          </a:p>
        </p:txBody>
      </p:sp>
      <p:pic>
        <p:nvPicPr>
          <p:cNvPr id="4" name="Picture 3" descr="Computer 3D Windows Hintergrund">
            <a:extLst>
              <a:ext uri="{FF2B5EF4-FFF2-40B4-BE49-F238E27FC236}">
                <a16:creationId xmlns:a16="http://schemas.microsoft.com/office/drawing/2014/main" id="{B7FF6E72-DD7B-401B-B368-3FAAA2A2F8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9283" r="47004"/>
          <a:stretch/>
        </p:blipFill>
        <p:spPr>
          <a:xfrm>
            <a:off x="8069579" y="10"/>
            <a:ext cx="4110228" cy="6857989"/>
          </a:xfrm>
          <a:prstGeom prst="rect">
            <a:avLst/>
          </a:prstGeom>
        </p:spPr>
      </p:pic>
      <p:sp>
        <p:nvSpPr>
          <p:cNvPr id="5" name="Stern: 32 Zacken 4">
            <a:extLst>
              <a:ext uri="{FF2B5EF4-FFF2-40B4-BE49-F238E27FC236}">
                <a16:creationId xmlns:a16="http://schemas.microsoft.com/office/drawing/2014/main" id="{D788B79B-88C0-46E0-A058-B5215F01401F}"/>
              </a:ext>
            </a:extLst>
          </p:cNvPr>
          <p:cNvSpPr/>
          <p:nvPr/>
        </p:nvSpPr>
        <p:spPr>
          <a:xfrm>
            <a:off x="4467225" y="1733550"/>
            <a:ext cx="2266950" cy="2019300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b="1" dirty="0"/>
              <a:t>50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73466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draußen, sandig enthält.&#10;&#10;Automatisch generierte Beschreibung">
            <a:extLst>
              <a:ext uri="{FF2B5EF4-FFF2-40B4-BE49-F238E27FC236}">
                <a16:creationId xmlns:a16="http://schemas.microsoft.com/office/drawing/2014/main" id="{6506D446-D3B0-4AF4-9D0F-DCAB4E9627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5" t="49807"/>
          <a:stretch/>
        </p:blipFill>
        <p:spPr>
          <a:xfrm>
            <a:off x="5068622" y="593059"/>
            <a:ext cx="5920010" cy="5693807"/>
          </a:xfrm>
          <a:prstGeom prst="rect">
            <a:avLst/>
          </a:prstGeom>
        </p:spPr>
      </p:pic>
      <p:pic>
        <p:nvPicPr>
          <p:cNvPr id="7" name="Grafik 6" descr="Ein Bild, das draußen, Boden, stehend, darstellend enthält.&#10;&#10;Automatisch generierte Beschreibung">
            <a:extLst>
              <a:ext uri="{FF2B5EF4-FFF2-40B4-BE49-F238E27FC236}">
                <a16:creationId xmlns:a16="http://schemas.microsoft.com/office/drawing/2014/main" id="{D55D197A-89CE-404C-8A0D-84B8C3055C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5"/>
          <a:stretch/>
        </p:blipFill>
        <p:spPr>
          <a:xfrm>
            <a:off x="2476751" y="593060"/>
            <a:ext cx="2267191" cy="569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0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Boden, drinnen, Person enthält.&#10;&#10;Automatisch generierte Beschreibung">
            <a:extLst>
              <a:ext uri="{FF2B5EF4-FFF2-40B4-BE49-F238E27FC236}">
                <a16:creationId xmlns:a16="http://schemas.microsoft.com/office/drawing/2014/main" id="{0F5A2A9B-5AD3-4783-BEE3-66D2DFA1D6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r="19214"/>
          <a:stretch/>
        </p:blipFill>
        <p:spPr>
          <a:xfrm>
            <a:off x="2877014" y="515264"/>
            <a:ext cx="2965627" cy="5796542"/>
          </a:xfrm>
          <a:prstGeom prst="rect">
            <a:avLst/>
          </a:prstGeom>
        </p:spPr>
      </p:pic>
      <p:pic>
        <p:nvPicPr>
          <p:cNvPr id="7" name="Grafik 6" descr="Ein Bild, das draußen enthält.&#10;&#10;Automatisch generierte Beschreibung">
            <a:extLst>
              <a:ext uri="{FF2B5EF4-FFF2-40B4-BE49-F238E27FC236}">
                <a16:creationId xmlns:a16="http://schemas.microsoft.com/office/drawing/2014/main" id="{86B6E672-4089-4308-B5E1-A53E345B61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2" t="14904" r="49098" b="16629"/>
          <a:stretch/>
        </p:blipFill>
        <p:spPr>
          <a:xfrm>
            <a:off x="6220289" y="517937"/>
            <a:ext cx="2715196" cy="579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drinnen, Boden, Musik, Klavier enthält.&#10;&#10;Automatisch generierte Beschreibung">
            <a:extLst>
              <a:ext uri="{FF2B5EF4-FFF2-40B4-BE49-F238E27FC236}">
                <a16:creationId xmlns:a16="http://schemas.microsoft.com/office/drawing/2014/main" id="{93E027CA-7CCA-4843-82DB-E8FB83B40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063" y="581107"/>
            <a:ext cx="4098038" cy="5687873"/>
          </a:xfrm>
          <a:prstGeom prst="rect">
            <a:avLst/>
          </a:prstGeom>
        </p:spPr>
      </p:pic>
      <p:pic>
        <p:nvPicPr>
          <p:cNvPr id="7" name="Grafik 6" descr="Ein Bild, das Boden, drinnen, Wand, stehend enthält.&#10;&#10;Automatisch generierte Beschreibung">
            <a:extLst>
              <a:ext uri="{FF2B5EF4-FFF2-40B4-BE49-F238E27FC236}">
                <a16:creationId xmlns:a16="http://schemas.microsoft.com/office/drawing/2014/main" id="{C8FFF0E6-B535-4C21-9258-7401D243EC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9" t="13801" r="22368" b="9589"/>
          <a:stretch/>
        </p:blipFill>
        <p:spPr>
          <a:xfrm>
            <a:off x="6564040" y="581107"/>
            <a:ext cx="3181816" cy="569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4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, draußen, Anzug, darstellend enthält.&#10;&#10;Automatisch generierte Beschreibung">
            <a:extLst>
              <a:ext uri="{FF2B5EF4-FFF2-40B4-BE49-F238E27FC236}">
                <a16:creationId xmlns:a16="http://schemas.microsoft.com/office/drawing/2014/main" id="{5F50F6D9-2A5D-4238-A97B-51BDF36E8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1" y="631202"/>
            <a:ext cx="8321993" cy="5646855"/>
          </a:xfrm>
          <a:prstGeom prst="rect">
            <a:avLst/>
          </a:prstGeom>
        </p:spPr>
      </p:pic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5B19D74B-5C14-4CE7-A01E-B26E4A494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612" y="3429000"/>
            <a:ext cx="3117197" cy="2386604"/>
          </a:xfrm>
          <a:prstGeom prst="rect">
            <a:avLst/>
          </a:prstGeom>
        </p:spPr>
      </p:pic>
      <p:pic>
        <p:nvPicPr>
          <p:cNvPr id="11" name="Grafik 10" descr="Ein Bild, das Text, Person, Mann, Anzug enthält.&#10;&#10;Automatisch generierte Beschreibung">
            <a:extLst>
              <a:ext uri="{FF2B5EF4-FFF2-40B4-BE49-F238E27FC236}">
                <a16:creationId xmlns:a16="http://schemas.microsoft.com/office/drawing/2014/main" id="{BBD22CEC-18C4-4944-943C-BD395B3C7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094" y="541994"/>
            <a:ext cx="5353567" cy="280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7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Person, darstellend enthält.&#10;&#10;Automatisch generierte Beschreibung">
            <a:extLst>
              <a:ext uri="{FF2B5EF4-FFF2-40B4-BE49-F238E27FC236}">
                <a16:creationId xmlns:a16="http://schemas.microsoft.com/office/drawing/2014/main" id="{E24F0362-469C-437B-AA67-E1F009F65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074119"/>
            <a:ext cx="4819789" cy="3217050"/>
          </a:xfrm>
          <a:prstGeom prst="rect">
            <a:avLst/>
          </a:prstGeom>
        </p:spPr>
      </p:pic>
      <p:pic>
        <p:nvPicPr>
          <p:cNvPr id="9" name="Grafik 8" descr="Ein Bild, das Person, Blasorchester enthält.&#10;&#10;Automatisch generierte Beschreibung">
            <a:extLst>
              <a:ext uri="{FF2B5EF4-FFF2-40B4-BE49-F238E27FC236}">
                <a16:creationId xmlns:a16="http://schemas.microsoft.com/office/drawing/2014/main" id="{D74542D2-4CB3-40A1-BFF2-1C3F0C7EF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993" y="3175500"/>
            <a:ext cx="2568014" cy="1704842"/>
          </a:xfrm>
          <a:prstGeom prst="rect">
            <a:avLst/>
          </a:prstGeom>
        </p:spPr>
      </p:pic>
      <p:pic>
        <p:nvPicPr>
          <p:cNvPr id="11" name="Grafik 10" descr="Ein Bild, das Text enthält.&#10;&#10;Automatisch generierte Beschreibung">
            <a:extLst>
              <a:ext uri="{FF2B5EF4-FFF2-40B4-BE49-F238E27FC236}">
                <a16:creationId xmlns:a16="http://schemas.microsoft.com/office/drawing/2014/main" id="{2C3FB990-977D-45F8-AD21-0E6721EC3B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9" t="77606" r="5014" b="11283"/>
          <a:stretch/>
        </p:blipFill>
        <p:spPr>
          <a:xfrm>
            <a:off x="523875" y="566831"/>
            <a:ext cx="7679050" cy="2467051"/>
          </a:xfrm>
          <a:prstGeom prst="rect">
            <a:avLst/>
          </a:prstGeom>
        </p:spPr>
      </p:pic>
      <p:pic>
        <p:nvPicPr>
          <p:cNvPr id="5" name="Grafik 4" descr="Ein Bild, das Person, Mann, Personen, Gruppe enthält.&#10;&#10;Automatisch generierte Beschreibung">
            <a:extLst>
              <a:ext uri="{FF2B5EF4-FFF2-40B4-BE49-F238E27FC236}">
                <a16:creationId xmlns:a16="http://schemas.microsoft.com/office/drawing/2014/main" id="{C5EF7BDF-672D-4925-B3C9-AD69ACFECE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161" y="2982261"/>
            <a:ext cx="4537964" cy="340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0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DC884E34-C086-4338-891D-5C1706E439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5" t="52567" r="75051" b="16493"/>
          <a:stretch/>
        </p:blipFill>
        <p:spPr>
          <a:xfrm>
            <a:off x="5430643" y="835858"/>
            <a:ext cx="2207941" cy="5329532"/>
          </a:xfrm>
          <a:prstGeom prst="rect">
            <a:avLst/>
          </a:prstGeom>
        </p:spPr>
      </p:pic>
      <p:pic>
        <p:nvPicPr>
          <p:cNvPr id="3" name="Grafik 2" descr="Ein Bild, das Text, darstellend, verschieden enthält.&#10;&#10;Automatisch generierte Beschreibung">
            <a:extLst>
              <a:ext uri="{FF2B5EF4-FFF2-40B4-BE49-F238E27FC236}">
                <a16:creationId xmlns:a16="http://schemas.microsoft.com/office/drawing/2014/main" id="{06B625CA-E530-4E07-BE8F-F7C5C1E995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1" t="7473" r="64470" b="58095"/>
          <a:stretch/>
        </p:blipFill>
        <p:spPr>
          <a:xfrm>
            <a:off x="519435" y="518047"/>
            <a:ext cx="4806168" cy="5821906"/>
          </a:xfrm>
          <a:prstGeom prst="rect">
            <a:avLst/>
          </a:prstGeom>
        </p:spPr>
      </p:pic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CB7221B3-2E5D-4202-A868-2B9AD60A460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3" t="18276" r="9430" b="5411"/>
          <a:stretch/>
        </p:blipFill>
        <p:spPr>
          <a:xfrm rot="5400000">
            <a:off x="7468554" y="1739592"/>
            <a:ext cx="4482790" cy="3925231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EA6A5FB1-1C65-420B-A3DE-605D3EBD5102}"/>
              </a:ext>
            </a:extLst>
          </p:cNvPr>
          <p:cNvSpPr/>
          <p:nvPr/>
        </p:nvSpPr>
        <p:spPr>
          <a:xfrm rot="5400000">
            <a:off x="5918900" y="464546"/>
            <a:ext cx="935634" cy="1678259"/>
          </a:xfrm>
          <a:prstGeom prst="ellipse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055CEFB-3B45-4896-B012-1BE9806D46DB}"/>
              </a:ext>
            </a:extLst>
          </p:cNvPr>
          <p:cNvSpPr/>
          <p:nvPr/>
        </p:nvSpPr>
        <p:spPr>
          <a:xfrm>
            <a:off x="9489687" y="1460811"/>
            <a:ext cx="1304693" cy="1678259"/>
          </a:xfrm>
          <a:prstGeom prst="ellipse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571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EC789AF5-30B5-4185-8130-B28867460F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0" r="51796" b="48865"/>
          <a:stretch/>
        </p:blipFill>
        <p:spPr>
          <a:xfrm>
            <a:off x="607101" y="884254"/>
            <a:ext cx="6881355" cy="5059346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C2EEB954-09B3-4740-A54B-DB3169667CC7}"/>
              </a:ext>
            </a:extLst>
          </p:cNvPr>
          <p:cNvGrpSpPr/>
          <p:nvPr/>
        </p:nvGrpSpPr>
        <p:grpSpPr>
          <a:xfrm>
            <a:off x="7574921" y="3153290"/>
            <a:ext cx="4150875" cy="2244210"/>
            <a:chOff x="7574921" y="3153290"/>
            <a:chExt cx="4150875" cy="2244210"/>
          </a:xfrm>
        </p:grpSpPr>
        <p:pic>
          <p:nvPicPr>
            <p:cNvPr id="1026" name="Picture 2" descr="Porsche 911 SC Targa G Model, Bj. 1980 - YouTube">
              <a:extLst>
                <a:ext uri="{FF2B5EF4-FFF2-40B4-BE49-F238E27FC236}">
                  <a16:creationId xmlns:a16="http://schemas.microsoft.com/office/drawing/2014/main" id="{222710B1-13A7-49CB-83CC-F0BDA5E155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82" b="14029"/>
            <a:stretch/>
          </p:blipFill>
          <p:spPr bwMode="auto">
            <a:xfrm>
              <a:off x="7574921" y="3153290"/>
              <a:ext cx="4150875" cy="2244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00C3165-8B74-4543-95A9-698D301B4166}"/>
                </a:ext>
              </a:extLst>
            </p:cNvPr>
            <p:cNvSpPr/>
            <p:nvPr/>
          </p:nvSpPr>
          <p:spPr>
            <a:xfrm rot="1042716">
              <a:off x="8303148" y="4682670"/>
              <a:ext cx="271306" cy="20096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1478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Wand, drinnen, Person enthält.&#10;&#10;Automatisch generierte Beschreibung">
            <a:extLst>
              <a:ext uri="{FF2B5EF4-FFF2-40B4-BE49-F238E27FC236}">
                <a16:creationId xmlns:a16="http://schemas.microsoft.com/office/drawing/2014/main" id="{52A327B5-A723-46EC-8181-A0DAA0B9B3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1" t="19748" b="13254"/>
          <a:stretch/>
        </p:blipFill>
        <p:spPr>
          <a:xfrm rot="5400000">
            <a:off x="2831247" y="1583263"/>
            <a:ext cx="5335705" cy="3691473"/>
          </a:xfrm>
          <a:prstGeom prst="rect">
            <a:avLst/>
          </a:prstGeom>
        </p:spPr>
      </p:pic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6C78BDEE-B5BE-4422-A1B1-7482A23F6B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4" t="11037" r="70318" b="64422"/>
          <a:stretch/>
        </p:blipFill>
        <p:spPr>
          <a:xfrm>
            <a:off x="647700" y="647700"/>
            <a:ext cx="2844800" cy="3136900"/>
          </a:xfrm>
          <a:prstGeom prst="rect">
            <a:avLst/>
          </a:prstGeom>
        </p:spPr>
      </p:pic>
      <p:pic>
        <p:nvPicPr>
          <p:cNvPr id="9" name="Grafik 8" descr="Ein Bild, das Text, Wand, drinnen, Person enthält.&#10;&#10;Automatisch generierte Beschreibung">
            <a:extLst>
              <a:ext uri="{FF2B5EF4-FFF2-40B4-BE49-F238E27FC236}">
                <a16:creationId xmlns:a16="http://schemas.microsoft.com/office/drawing/2014/main" id="{D3363BE5-40E2-49A9-A061-549943FD1D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5" t="27156" r="41937" b="26300"/>
          <a:stretch/>
        </p:blipFill>
        <p:spPr>
          <a:xfrm>
            <a:off x="7551968" y="3633052"/>
            <a:ext cx="1816100" cy="2463800"/>
          </a:xfrm>
          <a:prstGeom prst="rect">
            <a:avLst/>
          </a:prstGeom>
        </p:spPr>
      </p:pic>
      <p:pic>
        <p:nvPicPr>
          <p:cNvPr id="10" name="Grafik 9" descr="Ein Bild, das Baum, Mann, draußen enthält.&#10;&#10;Automatisch generierte Beschreibung">
            <a:extLst>
              <a:ext uri="{FF2B5EF4-FFF2-40B4-BE49-F238E27FC236}">
                <a16:creationId xmlns:a16="http://schemas.microsoft.com/office/drawing/2014/main" id="{7EAC5713-7EE7-4390-8C86-5BC4A62BDD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22" b="15770"/>
          <a:stretch/>
        </p:blipFill>
        <p:spPr>
          <a:xfrm>
            <a:off x="9279168" y="1562100"/>
            <a:ext cx="2409893" cy="24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8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, darstellend, verschieden enthält.&#10;&#10;Automatisch generierte Beschreibung">
            <a:extLst>
              <a:ext uri="{FF2B5EF4-FFF2-40B4-BE49-F238E27FC236}">
                <a16:creationId xmlns:a16="http://schemas.microsoft.com/office/drawing/2014/main" id="{62CB2FC5-9BDA-4BAB-AA72-FC2669C5E9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" t="52025" r="87358" b="25850"/>
          <a:stretch/>
        </p:blipFill>
        <p:spPr>
          <a:xfrm>
            <a:off x="579315" y="768360"/>
            <a:ext cx="2168137" cy="2871831"/>
          </a:xfrm>
          <a:prstGeom prst="rect">
            <a:avLst/>
          </a:prstGeom>
        </p:spPr>
      </p:pic>
      <p:pic>
        <p:nvPicPr>
          <p:cNvPr id="11" name="Grafik 10" descr="Ein Bild, das Text enthält.&#10;&#10;Automatisch generierte Beschreibung">
            <a:extLst>
              <a:ext uri="{FF2B5EF4-FFF2-40B4-BE49-F238E27FC236}">
                <a16:creationId xmlns:a16="http://schemas.microsoft.com/office/drawing/2014/main" id="{1EAB4E40-9751-45FF-BA0F-ACB4F96895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01" t="27431" r="27088" b="54108"/>
          <a:stretch/>
        </p:blipFill>
        <p:spPr>
          <a:xfrm>
            <a:off x="2532844" y="2639238"/>
            <a:ext cx="2445152" cy="3143765"/>
          </a:xfrm>
          <a:prstGeom prst="rect">
            <a:avLst/>
          </a:prstGeom>
        </p:spPr>
      </p:pic>
      <p:pic>
        <p:nvPicPr>
          <p:cNvPr id="9" name="Grafik 8" descr="Ein Bild, das Text, Person, drinnen, darstellend enthält.&#10;&#10;Automatisch generierte Beschreibung">
            <a:extLst>
              <a:ext uri="{FF2B5EF4-FFF2-40B4-BE49-F238E27FC236}">
                <a16:creationId xmlns:a16="http://schemas.microsoft.com/office/drawing/2014/main" id="{67ACA4FF-7827-478F-B405-2558BD75CC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7" t="45626" b="11481"/>
          <a:stretch/>
        </p:blipFill>
        <p:spPr>
          <a:xfrm>
            <a:off x="4732965" y="1260080"/>
            <a:ext cx="2409893" cy="3462204"/>
          </a:xfrm>
          <a:prstGeom prst="rect">
            <a:avLst/>
          </a:prstGeom>
        </p:spPr>
      </p:pic>
      <p:pic>
        <p:nvPicPr>
          <p:cNvPr id="14" name="Grafik 13" descr="Ein Bild, das Text enthält.&#10;&#10;Automatisch generierte Beschreibung">
            <a:extLst>
              <a:ext uri="{FF2B5EF4-FFF2-40B4-BE49-F238E27FC236}">
                <a16:creationId xmlns:a16="http://schemas.microsoft.com/office/drawing/2014/main" id="{E359127A-02DA-4855-B092-2232A94758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5" r="12564" b="57802"/>
          <a:stretch/>
        </p:blipFill>
        <p:spPr>
          <a:xfrm>
            <a:off x="6682778" y="3737187"/>
            <a:ext cx="2976378" cy="2045816"/>
          </a:xfrm>
          <a:prstGeom prst="rect">
            <a:avLst/>
          </a:prstGeom>
        </p:spPr>
      </p:pic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9773F4CB-B4FE-4D15-A7A4-50DD33DBA00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" t="51428" r="81770" b="20293"/>
          <a:stretch/>
        </p:blipFill>
        <p:spPr>
          <a:xfrm>
            <a:off x="9382142" y="853978"/>
            <a:ext cx="2230543" cy="328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7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EB354570-4363-4860-A92E-29191E62F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008" y="491113"/>
            <a:ext cx="3917182" cy="587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78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502658-6186-41ED-933B-9D92446CB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Bildercollage</a:t>
            </a:r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63F53B54-DDE7-4457-A7E1-BE5FFA080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5040">
            <a:off x="1170602" y="1408128"/>
            <a:ext cx="3310833" cy="2341084"/>
          </a:xfrm>
          <a:prstGeom prst="rect">
            <a:avLst/>
          </a:prstGeom>
        </p:spPr>
      </p:pic>
      <p:pic>
        <p:nvPicPr>
          <p:cNvPr id="7" name="Grafik 6" descr="Ein Bild, das Text, verschieden enthält.&#10;&#10;Automatisch generierte Beschreibung">
            <a:extLst>
              <a:ext uri="{FF2B5EF4-FFF2-40B4-BE49-F238E27FC236}">
                <a16:creationId xmlns:a16="http://schemas.microsoft.com/office/drawing/2014/main" id="{5F7B605E-E10E-4839-95B7-CA2FF035EF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4015">
            <a:off x="3810465" y="1839341"/>
            <a:ext cx="2728409" cy="3859379"/>
          </a:xfrm>
          <a:prstGeom prst="rect">
            <a:avLst/>
          </a:prstGeom>
        </p:spPr>
      </p:pic>
      <p:pic>
        <p:nvPicPr>
          <p:cNvPr id="11" name="Grafik 10" descr="Ein Bild, das Text, Person, drinnen, darstellend enthält.&#10;&#10;Automatisch generierte Beschreibung">
            <a:extLst>
              <a:ext uri="{FF2B5EF4-FFF2-40B4-BE49-F238E27FC236}">
                <a16:creationId xmlns:a16="http://schemas.microsoft.com/office/drawing/2014/main" id="{1E75BF0D-41B5-45CB-9745-034EF59660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4613">
            <a:off x="6554214" y="1989884"/>
            <a:ext cx="2471632" cy="3496163"/>
          </a:xfrm>
          <a:prstGeom prst="rect">
            <a:avLst/>
          </a:prstGeom>
        </p:spPr>
      </p:pic>
      <p:pic>
        <p:nvPicPr>
          <p:cNvPr id="13" name="Grafik 12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2B2D6227-4F53-4231-92BD-DE91459D07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1" t="16798" r="6250" b="5907"/>
          <a:stretch/>
        </p:blipFill>
        <p:spPr>
          <a:xfrm rot="7027332">
            <a:off x="9049341" y="3648969"/>
            <a:ext cx="2457450" cy="1699610"/>
          </a:xfrm>
          <a:prstGeom prst="rect">
            <a:avLst/>
          </a:prstGeom>
        </p:spPr>
      </p:pic>
      <p:pic>
        <p:nvPicPr>
          <p:cNvPr id="15" name="Grafik 14" descr="Ein Bild, das Text enthält.&#10;&#10;Automatisch generierte Beschreibung">
            <a:extLst>
              <a:ext uri="{FF2B5EF4-FFF2-40B4-BE49-F238E27FC236}">
                <a16:creationId xmlns:a16="http://schemas.microsoft.com/office/drawing/2014/main" id="{81292D73-5EAD-4B23-B80C-975F11A601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262" b="5460"/>
          <a:stretch/>
        </p:blipFill>
        <p:spPr>
          <a:xfrm rot="20892021">
            <a:off x="3017532" y="3416129"/>
            <a:ext cx="1133575" cy="247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68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5E1DCCEF-BE4A-4E9F-BA3D-0FC668A53D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52" y="498648"/>
            <a:ext cx="3907135" cy="586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36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Person, Tisch enthält.&#10;&#10;Automatisch generierte Beschreibung">
            <a:extLst>
              <a:ext uri="{FF2B5EF4-FFF2-40B4-BE49-F238E27FC236}">
                <a16:creationId xmlns:a16="http://schemas.microsoft.com/office/drawing/2014/main" id="{19F71576-C2C3-495F-BC4B-E7B949C085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3" b="21151"/>
          <a:stretch/>
        </p:blipFill>
        <p:spPr>
          <a:xfrm>
            <a:off x="4416335" y="492368"/>
            <a:ext cx="5864385" cy="588676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95E23E5-7D03-4AE6-8F48-FC95BAB7C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831" y="1306236"/>
            <a:ext cx="2778323" cy="424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1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074461-D7F5-49AD-81C5-BD947485B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Bild Kanzlei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DDC14707-5653-4725-812D-E70DCE1D9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827" y="597760"/>
            <a:ext cx="4407459" cy="373791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A939AB0-D1D7-4898-8D55-969787EF5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4" y="1582023"/>
            <a:ext cx="4977801" cy="2781590"/>
          </a:xfrm>
          <a:prstGeom prst="rect">
            <a:avLst/>
          </a:prstGeom>
        </p:spPr>
      </p:pic>
      <p:pic>
        <p:nvPicPr>
          <p:cNvPr id="5" name="Grafik 4" descr="Ein Bild, das Text, Person enthält.&#10;&#10;Automatisch generierte Beschreibung">
            <a:extLst>
              <a:ext uri="{FF2B5EF4-FFF2-40B4-BE49-F238E27FC236}">
                <a16:creationId xmlns:a16="http://schemas.microsoft.com/office/drawing/2014/main" id="{029BE63B-1E6A-4193-8839-FE14E1832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327" y="3872463"/>
            <a:ext cx="4325345" cy="23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7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5097A7-8496-41EF-AA88-B57171100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Bild von der Videokonferenz</a:t>
            </a:r>
          </a:p>
        </p:txBody>
      </p:sp>
      <p:pic>
        <p:nvPicPr>
          <p:cNvPr id="5" name="Grafik 4" descr="Ein Bild, das Text, Wand, drinnen, Person enthält.&#10;&#10;Automatisch generierte Beschreibung">
            <a:extLst>
              <a:ext uri="{FF2B5EF4-FFF2-40B4-BE49-F238E27FC236}">
                <a16:creationId xmlns:a16="http://schemas.microsoft.com/office/drawing/2014/main" id="{AE0239A5-A438-4F1F-86F3-18C379A6B8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2" b="3868"/>
          <a:stretch/>
        </p:blipFill>
        <p:spPr>
          <a:xfrm>
            <a:off x="957262" y="835025"/>
            <a:ext cx="10277475" cy="500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697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71CA23-D9D3-44C1-8A22-3BA882AE4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„wildes Bild“</a:t>
            </a:r>
          </a:p>
        </p:txBody>
      </p:sp>
      <p:pic>
        <p:nvPicPr>
          <p:cNvPr id="5" name="Grafik 4" descr="Ein Bild, das Person, drinnen enthält.&#10;&#10;Automatisch generierte Beschreibung">
            <a:extLst>
              <a:ext uri="{FF2B5EF4-FFF2-40B4-BE49-F238E27FC236}">
                <a16:creationId xmlns:a16="http://schemas.microsoft.com/office/drawing/2014/main" id="{805EC86D-6EEA-472E-9409-0AAF70EED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472" y="3316949"/>
            <a:ext cx="2880734" cy="1920489"/>
          </a:xfrm>
          <a:prstGeom prst="rect">
            <a:avLst/>
          </a:prstGeom>
        </p:spPr>
      </p:pic>
      <p:pic>
        <p:nvPicPr>
          <p:cNvPr id="7" name="Grafik 6" descr="Ein Bild, das Text, darstellend, verschieden enthält.&#10;&#10;Automatisch generierte Beschreibung">
            <a:extLst>
              <a:ext uri="{FF2B5EF4-FFF2-40B4-BE49-F238E27FC236}">
                <a16:creationId xmlns:a16="http://schemas.microsoft.com/office/drawing/2014/main" id="{AC1293B7-F711-4A56-BF94-247B8CDFE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06" r="87024"/>
          <a:stretch/>
        </p:blipFill>
        <p:spPr>
          <a:xfrm rot="20719894">
            <a:off x="1075152" y="1306700"/>
            <a:ext cx="3152776" cy="3985022"/>
          </a:xfrm>
          <a:prstGeom prst="rect">
            <a:avLst/>
          </a:prstGeom>
        </p:spPr>
      </p:pic>
      <p:pic>
        <p:nvPicPr>
          <p:cNvPr id="9" name="Grafik 8" descr="Ein Bild, das Person, Mann, Personen, Gruppe enthält.&#10;&#10;Automatisch generierte Beschreibung">
            <a:extLst>
              <a:ext uri="{FF2B5EF4-FFF2-40B4-BE49-F238E27FC236}">
                <a16:creationId xmlns:a16="http://schemas.microsoft.com/office/drawing/2014/main" id="{FF305BF3-2ED4-450C-AEE8-551B5D187F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0" r="5067"/>
          <a:stretch/>
        </p:blipFill>
        <p:spPr>
          <a:xfrm rot="884152">
            <a:off x="4772023" y="781049"/>
            <a:ext cx="3152776" cy="50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2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B36125FE-6E68-4CB8-B8C1-EFA8B0FB9D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7" t="65955" r="52150" b="11493"/>
          <a:stretch/>
        </p:blipFill>
        <p:spPr>
          <a:xfrm>
            <a:off x="530497" y="502268"/>
            <a:ext cx="3182859" cy="2586609"/>
          </a:xfrm>
          <a:prstGeom prst="rect">
            <a:avLst/>
          </a:prstGeom>
        </p:spPr>
      </p:pic>
      <p:pic>
        <p:nvPicPr>
          <p:cNvPr id="7" name="Grafik 6" descr="Ein Bild, das Text, verschieden enthält.&#10;&#10;Automatisch generierte Beschreibung">
            <a:extLst>
              <a:ext uri="{FF2B5EF4-FFF2-40B4-BE49-F238E27FC236}">
                <a16:creationId xmlns:a16="http://schemas.microsoft.com/office/drawing/2014/main" id="{9E36E79C-5CC0-4672-9D05-596317E8B5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98" t="7295" r="3137" b="71389"/>
          <a:stretch/>
        </p:blipFill>
        <p:spPr>
          <a:xfrm>
            <a:off x="1279076" y="3088877"/>
            <a:ext cx="3679962" cy="3266759"/>
          </a:xfrm>
          <a:prstGeom prst="rect">
            <a:avLst/>
          </a:prstGeom>
        </p:spPr>
      </p:pic>
      <p:pic>
        <p:nvPicPr>
          <p:cNvPr id="12" name="Grafik 11" descr="Ein Bild, das Text enthält.&#10;&#10;Automatisch generierte Beschreibung">
            <a:extLst>
              <a:ext uri="{FF2B5EF4-FFF2-40B4-BE49-F238E27FC236}">
                <a16:creationId xmlns:a16="http://schemas.microsoft.com/office/drawing/2014/main" id="{87B6053F-395A-422A-B3A3-B943F80D72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83" t="13509" r="8737" b="69965"/>
          <a:stretch/>
        </p:blipFill>
        <p:spPr>
          <a:xfrm>
            <a:off x="4461935" y="640521"/>
            <a:ext cx="4213714" cy="3080015"/>
          </a:xfrm>
          <a:prstGeom prst="rect">
            <a:avLst/>
          </a:prstGeom>
        </p:spPr>
      </p:pic>
      <p:pic>
        <p:nvPicPr>
          <p:cNvPr id="11" name="Grafik 10" descr="Ein Bild, das Person, draußen, stehend, Gruppe enthält.&#10;&#10;Automatisch generierte Beschreibung">
            <a:extLst>
              <a:ext uri="{FF2B5EF4-FFF2-40B4-BE49-F238E27FC236}">
                <a16:creationId xmlns:a16="http://schemas.microsoft.com/office/drawing/2014/main" id="{C0874FC7-C1D0-493D-94EE-82AAC3EA0E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330" y="1795572"/>
            <a:ext cx="3472173" cy="462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0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verschieden enthält.&#10;&#10;Automatisch generierte Beschreibung">
            <a:extLst>
              <a:ext uri="{FF2B5EF4-FFF2-40B4-BE49-F238E27FC236}">
                <a16:creationId xmlns:a16="http://schemas.microsoft.com/office/drawing/2014/main" id="{3D391989-CDAE-4E3A-8694-4B7AC4A2BA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6" t="8984" r="62506" b="75931"/>
          <a:stretch/>
        </p:blipFill>
        <p:spPr>
          <a:xfrm>
            <a:off x="2178205" y="615554"/>
            <a:ext cx="2720898" cy="5626892"/>
          </a:xfrm>
          <a:prstGeom prst="rect">
            <a:avLst/>
          </a:prstGeom>
        </p:spPr>
      </p:pic>
      <p:pic>
        <p:nvPicPr>
          <p:cNvPr id="8" name="Grafik 7" descr="Ein Bild, das Text, darstellend, verschieden enthält.&#10;&#10;Automatisch generierte Beschreibung">
            <a:extLst>
              <a:ext uri="{FF2B5EF4-FFF2-40B4-BE49-F238E27FC236}">
                <a16:creationId xmlns:a16="http://schemas.microsoft.com/office/drawing/2014/main" id="{B6A06A5A-65E9-41AD-8F4B-5866EF6534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09" t="7838" r="11490" b="58021"/>
          <a:stretch/>
        </p:blipFill>
        <p:spPr>
          <a:xfrm>
            <a:off x="5100869" y="615553"/>
            <a:ext cx="5104560" cy="562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95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F128502A-5758-4059-8F1D-809527DACA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1" t="17592" b="7592"/>
          <a:stretch/>
        </p:blipFill>
        <p:spPr>
          <a:xfrm rot="5400000">
            <a:off x="4612819" y="1607824"/>
            <a:ext cx="5802714" cy="3638789"/>
          </a:xfrm>
          <a:prstGeom prst="rect">
            <a:avLst/>
          </a:prstGeom>
        </p:spPr>
      </p:pic>
      <p:pic>
        <p:nvPicPr>
          <p:cNvPr id="10" name="Grafik 9" descr="Ein Bild, das Text, Person, drinnen, darstellend enthält.&#10;&#10;Automatisch generierte Beschreibung">
            <a:extLst>
              <a:ext uri="{FF2B5EF4-FFF2-40B4-BE49-F238E27FC236}">
                <a16:creationId xmlns:a16="http://schemas.microsoft.com/office/drawing/2014/main" id="{383F9DE7-C738-4CFF-90B1-9E38D12806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1" t="54757" r="51155" b="11111"/>
          <a:stretch/>
        </p:blipFill>
        <p:spPr>
          <a:xfrm>
            <a:off x="1282156" y="525860"/>
            <a:ext cx="4111092" cy="580628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918FF532-6FF7-42D2-B2A6-0BC5DD84D882}"/>
              </a:ext>
            </a:extLst>
          </p:cNvPr>
          <p:cNvSpPr/>
          <p:nvPr/>
        </p:nvSpPr>
        <p:spPr>
          <a:xfrm>
            <a:off x="2510938" y="3427218"/>
            <a:ext cx="1304693" cy="1678259"/>
          </a:xfrm>
          <a:prstGeom prst="ellipse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71FE08C-034D-4DA2-BF71-6061DEA0EB9B}"/>
              </a:ext>
            </a:extLst>
          </p:cNvPr>
          <p:cNvSpPr/>
          <p:nvPr/>
        </p:nvSpPr>
        <p:spPr>
          <a:xfrm>
            <a:off x="3252437" y="4138960"/>
            <a:ext cx="1304693" cy="1678259"/>
          </a:xfrm>
          <a:prstGeom prst="ellipse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B0B9BC5-F55D-4A66-9B36-7860CBBFEAE1}"/>
              </a:ext>
            </a:extLst>
          </p:cNvPr>
          <p:cNvSpPr/>
          <p:nvPr/>
        </p:nvSpPr>
        <p:spPr>
          <a:xfrm>
            <a:off x="5571553" y="4417742"/>
            <a:ext cx="1304693" cy="1678259"/>
          </a:xfrm>
          <a:prstGeom prst="ellipse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51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Boden, draußen enthält.&#10;&#10;Automatisch generierte Beschreibung">
            <a:extLst>
              <a:ext uri="{FF2B5EF4-FFF2-40B4-BE49-F238E27FC236}">
                <a16:creationId xmlns:a16="http://schemas.microsoft.com/office/drawing/2014/main" id="{8C1B7B70-071D-4636-8856-BCF8CAF7BD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5" t="36659" r="38784" b="17313"/>
          <a:stretch/>
        </p:blipFill>
        <p:spPr>
          <a:xfrm>
            <a:off x="713679" y="604005"/>
            <a:ext cx="2665141" cy="5649989"/>
          </a:xfrm>
          <a:prstGeom prst="rect">
            <a:avLst/>
          </a:prstGeom>
        </p:spPr>
      </p:pic>
      <p:pic>
        <p:nvPicPr>
          <p:cNvPr id="9" name="Grafik 8" descr="Ein Bild, das Gras, draußen, Himmel, Natur enthält.&#10;&#10;Automatisch generierte Beschreibung">
            <a:extLst>
              <a:ext uri="{FF2B5EF4-FFF2-40B4-BE49-F238E27FC236}">
                <a16:creationId xmlns:a16="http://schemas.microsoft.com/office/drawing/2014/main" id="{63518BBC-5124-442C-872C-E9F2CA84E8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5" t="9966" r="2282" b="2873"/>
          <a:stretch/>
        </p:blipFill>
        <p:spPr>
          <a:xfrm>
            <a:off x="3479876" y="604005"/>
            <a:ext cx="8164643" cy="499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4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865</Words>
  <Application>Microsoft Office PowerPoint</Application>
  <PresentationFormat>Breitbild</PresentationFormat>
  <Paragraphs>183</Paragraphs>
  <Slides>21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Avenir Next LT Pro</vt:lpstr>
      <vt:lpstr>Calibri</vt:lpstr>
      <vt:lpstr>Sabon Next LT</vt:lpstr>
      <vt:lpstr>Wingdings</vt:lpstr>
      <vt:lpstr>LuminousVTI</vt:lpstr>
      <vt:lpstr>Christof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Christof</dc:title>
  <dc:creator>admin</dc:creator>
  <cp:lastModifiedBy>admin</cp:lastModifiedBy>
  <cp:revision>67</cp:revision>
  <dcterms:created xsi:type="dcterms:W3CDTF">2021-09-07T13:01:54Z</dcterms:created>
  <dcterms:modified xsi:type="dcterms:W3CDTF">2021-09-08T18:26:57Z</dcterms:modified>
</cp:coreProperties>
</file>